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E6061-4A00-4825-A1D7-819FD3E88F8B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DFF8-AD54-40EC-A2E2-4F28080A12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E6061-4A00-4825-A1D7-819FD3E88F8B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DFF8-AD54-40EC-A2E2-4F28080A12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E6061-4A00-4825-A1D7-819FD3E88F8B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DFF8-AD54-40EC-A2E2-4F28080A12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E6061-4A00-4825-A1D7-819FD3E88F8B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DFF8-AD54-40EC-A2E2-4F28080A12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E6061-4A00-4825-A1D7-819FD3E88F8B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DFF8-AD54-40EC-A2E2-4F28080A12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E6061-4A00-4825-A1D7-819FD3E88F8B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DFF8-AD54-40EC-A2E2-4F28080A12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E6061-4A00-4825-A1D7-819FD3E88F8B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DFF8-AD54-40EC-A2E2-4F28080A12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E6061-4A00-4825-A1D7-819FD3E88F8B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DFF8-AD54-40EC-A2E2-4F28080A12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E6061-4A00-4825-A1D7-819FD3E88F8B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DFF8-AD54-40EC-A2E2-4F28080A12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E6061-4A00-4825-A1D7-819FD3E88F8B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DFF8-AD54-40EC-A2E2-4F28080A12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E6061-4A00-4825-A1D7-819FD3E88F8B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DFF8-AD54-40EC-A2E2-4F28080A12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E6061-4A00-4825-A1D7-819FD3E88F8B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7DFF8-AD54-40EC-A2E2-4F28080A127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071546"/>
            <a:ext cx="7772400" cy="1470025"/>
          </a:xfrm>
        </p:spPr>
        <p:txBody>
          <a:bodyPr>
            <a:normAutofit/>
          </a:bodyPr>
          <a:lstStyle/>
          <a:p>
            <a:r>
              <a:rPr lang="ru-RU" sz="8800" b="1" dirty="0" smtClean="0">
                <a:solidFill>
                  <a:srgbClr val="FF0000"/>
                </a:solidFill>
              </a:rPr>
              <a:t>ВИКТОРИНА</a:t>
            </a:r>
            <a:endParaRPr lang="ru-RU" sz="88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2571744"/>
            <a:ext cx="6400800" cy="1752600"/>
          </a:xfrm>
        </p:spPr>
        <p:txBody>
          <a:bodyPr>
            <a:normAutofit/>
          </a:bodyPr>
          <a:lstStyle/>
          <a:p>
            <a:r>
              <a:rPr lang="ru-RU" sz="7200" dirty="0" smtClean="0">
                <a:solidFill>
                  <a:schemeClr val="tx2">
                    <a:lumMod val="75000"/>
                  </a:schemeClr>
                </a:solidFill>
              </a:rPr>
              <a:t>В мире законов</a:t>
            </a:r>
            <a:endParaRPr lang="ru-RU" sz="7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71934" y="4643446"/>
            <a:ext cx="35261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Организаторы:	</a:t>
            </a:r>
            <a:r>
              <a:rPr lang="ru-RU" dirty="0" err="1" smtClean="0"/>
              <a:t>Ташланова</a:t>
            </a:r>
            <a:r>
              <a:rPr lang="ru-RU" dirty="0" smtClean="0"/>
              <a:t> С.А.</a:t>
            </a:r>
          </a:p>
          <a:p>
            <a:r>
              <a:rPr lang="ru-RU" dirty="0"/>
              <a:t>	</a:t>
            </a:r>
            <a:r>
              <a:rPr lang="ru-RU" dirty="0" smtClean="0"/>
              <a:t>	Волкова Ю.А.</a:t>
            </a:r>
          </a:p>
          <a:p>
            <a:r>
              <a:rPr lang="ru-RU" dirty="0"/>
              <a:t>	</a:t>
            </a:r>
            <a:r>
              <a:rPr lang="ru-RU" dirty="0" smtClean="0"/>
              <a:t>	</a:t>
            </a:r>
            <a:r>
              <a:rPr lang="ru-RU" dirty="0" err="1" smtClean="0"/>
              <a:t>Бурнаева</a:t>
            </a:r>
            <a:r>
              <a:rPr lang="ru-RU" dirty="0" smtClean="0"/>
              <a:t> И.К.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714744" y="5929330"/>
            <a:ext cx="2185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 ноября 2015 года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veseloelib.ru/imagis/zaschita-prav-lyudey-s-problemami-psihicheskogo-zdorovya-teoriya-i-praktika-83185-large.png"/>
          <p:cNvPicPr>
            <a:picLocks noChangeAspect="1" noChangeArrowheads="1"/>
          </p:cNvPicPr>
          <p:nvPr/>
        </p:nvPicPr>
        <p:blipFill>
          <a:blip r:embed="rId2"/>
          <a:srcRect l="5512" t="5249" r="6299" b="7349"/>
          <a:stretch>
            <a:fillRect/>
          </a:stretch>
        </p:blipFill>
        <p:spPr bwMode="auto">
          <a:xfrm>
            <a:off x="357158" y="142852"/>
            <a:ext cx="8546864" cy="63579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188" y="360363"/>
            <a:ext cx="8228012" cy="18446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4400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4400" b="1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4400" b="1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4400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4400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4400" b="1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4400" b="1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4400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4400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4400" b="1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4400" b="1" dirty="0">
                <a:solidFill>
                  <a:schemeClr val="tx2">
                    <a:satMod val="130000"/>
                  </a:schemeClr>
                </a:solidFill>
              </a:rPr>
            </a:b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042988" y="3141663"/>
            <a:ext cx="4176712" cy="1752600"/>
          </a:xfrm>
        </p:spPr>
        <p:txBody>
          <a:bodyPr/>
          <a:lstStyle/>
          <a:p>
            <a:pPr marL="26988" eaLnBrk="1" hangingPunct="1"/>
            <a:r>
              <a:rPr lang="ru-RU" b="1" smtClean="0">
                <a:solidFill>
                  <a:srgbClr val="002060"/>
                </a:solidFill>
              </a:rPr>
              <a:t>Свободное</a:t>
            </a:r>
          </a:p>
          <a:p>
            <a:pPr marL="26988" eaLnBrk="1" hangingPunct="1"/>
            <a:r>
              <a:rPr lang="ru-RU" b="1" smtClean="0">
                <a:solidFill>
                  <a:srgbClr val="002060"/>
                </a:solidFill>
              </a:rPr>
              <a:t>передвижение</a:t>
            </a: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4427538" y="2852738"/>
            <a:ext cx="3770312" cy="3633787"/>
          </a:xfrm>
        </p:spPr>
      </p:pic>
      <p:sp>
        <p:nvSpPr>
          <p:cNvPr id="7" name="Прямоугольник 6"/>
          <p:cNvSpPr/>
          <p:nvPr/>
        </p:nvSpPr>
        <p:spPr>
          <a:xfrm>
            <a:off x="468313" y="620713"/>
            <a:ext cx="8496300" cy="20621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Эта героиня из сказки </a:t>
            </a:r>
            <a:r>
              <a:rPr lang="ru-RU" sz="3200" b="1" dirty="0" err="1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В.Гаршина</a:t>
            </a:r>
            <a:r>
              <a:rPr lang="ru-RU" sz="3200" b="1" dirty="0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 отправилась в путешествие,</a:t>
            </a:r>
            <a:br>
              <a:rPr lang="ru-RU" sz="3200" b="1" dirty="0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</a:br>
            <a:r>
              <a:rPr lang="ru-RU" sz="3200" b="1" dirty="0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воспользовавшись своим правом на … ?</a:t>
            </a:r>
            <a:br>
              <a:rPr lang="ru-RU" sz="3200" b="1" dirty="0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</a:br>
            <a:endParaRPr lang="ru-RU" sz="3200" dirty="0">
              <a:solidFill>
                <a:schemeClr val="accent3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913" y="115888"/>
            <a:ext cx="7569200" cy="187325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Этот герой из сказки </a:t>
            </a:r>
            <a:r>
              <a:rPr lang="ru-RU" dirty="0" err="1" smtClean="0">
                <a:solidFill>
                  <a:schemeClr val="tx2">
                    <a:satMod val="130000"/>
                  </a:schemeClr>
                </a:solidFill>
              </a:rPr>
              <a:t>А.Толстого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 схватил крысу Шушеру за хвост, нарушив её право на …?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  <a:p>
            <a:pPr marL="82296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82296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002060"/>
                </a:solidFill>
              </a:rPr>
              <a:t>Личную </a:t>
            </a:r>
          </a:p>
          <a:p>
            <a:pPr marL="82296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002060"/>
                </a:solidFill>
              </a:rPr>
              <a:t>неприкосновенность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83250" y="1989138"/>
            <a:ext cx="3236913" cy="462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8888" y="333375"/>
            <a:ext cx="749935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Этот герой из сказки Пушкина, нанявшись к Попу, воспользовался своим правом на…?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100" y="2276475"/>
            <a:ext cx="7499350" cy="3971925"/>
          </a:xfrm>
        </p:spPr>
        <p:txBody>
          <a:bodyPr/>
          <a:lstStyle/>
          <a:p>
            <a:pPr marL="401638" lvl="1" indent="0" eaLnBrk="1" hangingPunct="1">
              <a:buFont typeface="Verdana" pitchFamily="34" charset="0"/>
              <a:buNone/>
            </a:pPr>
            <a:endParaRPr lang="ru-RU" b="1" smtClean="0">
              <a:solidFill>
                <a:srgbClr val="002060"/>
              </a:solidFill>
            </a:endParaRPr>
          </a:p>
          <a:p>
            <a:pPr marL="401638" lvl="1" indent="0" eaLnBrk="1" hangingPunct="1">
              <a:buFont typeface="Verdana" pitchFamily="34" charset="0"/>
              <a:buNone/>
            </a:pPr>
            <a:r>
              <a:rPr lang="ru-RU" b="1" smtClean="0">
                <a:solidFill>
                  <a:srgbClr val="002060"/>
                </a:solidFill>
              </a:rPr>
              <a:t>Труд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92725" y="2349500"/>
            <a:ext cx="2919413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922337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Царевич Иван, украв Жар-птицу у царя Берендея, нарушил его право на …?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100" y="2133600"/>
            <a:ext cx="7499350" cy="4114800"/>
          </a:xfrm>
        </p:spPr>
        <p:txBody>
          <a:bodyPr/>
          <a:lstStyle/>
          <a:p>
            <a:pPr marL="80963" indent="0" eaLnBrk="1" hangingPunct="1">
              <a:buFont typeface="Wingdings 2" pitchFamily="18" charset="2"/>
              <a:buNone/>
            </a:pPr>
            <a:endParaRPr lang="ru-RU" smtClean="0"/>
          </a:p>
          <a:p>
            <a:pPr marL="80963" indent="0" eaLnBrk="1" hangingPunct="1">
              <a:buFont typeface="Wingdings 2" pitchFamily="18" charset="2"/>
              <a:buNone/>
            </a:pPr>
            <a:r>
              <a:rPr lang="ru-RU" b="1" smtClean="0">
                <a:solidFill>
                  <a:srgbClr val="002060"/>
                </a:solidFill>
              </a:rPr>
              <a:t>Владение </a:t>
            </a:r>
          </a:p>
          <a:p>
            <a:pPr marL="80963" indent="0" eaLnBrk="1" hangingPunct="1">
              <a:buFont typeface="Wingdings 2" pitchFamily="18" charset="2"/>
              <a:buNone/>
            </a:pPr>
            <a:r>
              <a:rPr lang="ru-RU" b="1" smtClean="0">
                <a:solidFill>
                  <a:srgbClr val="002060"/>
                </a:solidFill>
              </a:rPr>
              <a:t>имуществом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0200" y="2654300"/>
            <a:ext cx="4876800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В этой сказке братья убили Ивана, нарушив его право на …? 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0963" indent="0" eaLnBrk="1" hangingPunct="1">
              <a:buFont typeface="Wingdings 2" pitchFamily="18" charset="2"/>
              <a:buNone/>
            </a:pPr>
            <a:endParaRPr lang="ru-RU" smtClean="0"/>
          </a:p>
          <a:p>
            <a:pPr marL="80963" indent="0" eaLnBrk="1" hangingPunct="1">
              <a:buFont typeface="Wingdings 2" pitchFamily="18" charset="2"/>
              <a:buNone/>
            </a:pPr>
            <a:endParaRPr lang="ru-RU" smtClean="0"/>
          </a:p>
          <a:p>
            <a:pPr marL="80963" indent="0" eaLnBrk="1" hangingPunct="1">
              <a:buFont typeface="Wingdings 2" pitchFamily="18" charset="2"/>
              <a:buNone/>
            </a:pPr>
            <a:r>
              <a:rPr lang="ru-RU" b="1" smtClean="0">
                <a:solidFill>
                  <a:srgbClr val="002060"/>
                </a:solidFill>
              </a:rPr>
              <a:t>Жизнь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3800" y="1773238"/>
            <a:ext cx="3211513" cy="418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55</Words>
  <Application>Microsoft Office PowerPoint</Application>
  <PresentationFormat>Экран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ВИКТОРИНА</vt:lpstr>
      <vt:lpstr>Слайд 2</vt:lpstr>
      <vt:lpstr>      </vt:lpstr>
      <vt:lpstr>Этот герой из сказки А.Толстого схватил крысу Шушеру за хвост, нарушив её право на …?</vt:lpstr>
      <vt:lpstr> Этот герой из сказки Пушкина, нанявшись к Попу, воспользовался своим правом на…?</vt:lpstr>
      <vt:lpstr> Царевич Иван, украв Жар-птицу у царя Берендея, нарушил его право на …?</vt:lpstr>
      <vt:lpstr>В этой сказке братья убили Ивана, нарушив его право на …?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ВИКТОРИНА</dc:title>
  <dc:creator>ИТ</dc:creator>
  <cp:lastModifiedBy>ИТ</cp:lastModifiedBy>
  <cp:revision>7</cp:revision>
  <dcterms:created xsi:type="dcterms:W3CDTF">2015-11-13T06:45:52Z</dcterms:created>
  <dcterms:modified xsi:type="dcterms:W3CDTF">2015-11-13T08:06:23Z</dcterms:modified>
</cp:coreProperties>
</file>