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257" r:id="rId3"/>
    <p:sldId id="258"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ABC9790-9C64-4436-84FE-6EA4AD8F9651}"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391269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186381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237845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3647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280456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ABC9790-9C64-4436-84FE-6EA4AD8F9651}" type="datetimeFigureOut">
              <a:rPr lang="ru-RU" smtClean="0"/>
              <a:t>24.02.2015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21705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ABC9790-9C64-4436-84FE-6EA4AD8F9651}" type="datetimeFigureOut">
              <a:rPr lang="ru-RU" smtClean="0"/>
              <a:t>24.02.2015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166594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BC9790-9C64-4436-84FE-6EA4AD8F9651}"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1799399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BC9790-9C64-4436-84FE-6EA4AD8F9651}"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3425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BC9790-9C64-4436-84FE-6EA4AD8F9651}"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39948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BC9790-9C64-4436-84FE-6EA4AD8F9651}"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423293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204177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ABC9790-9C64-4436-84FE-6EA4AD8F9651}" type="datetimeFigureOut">
              <a:rPr lang="ru-RU" smtClean="0"/>
              <a:t>24.02.2015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235167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ABC9790-9C64-4436-84FE-6EA4AD8F9651}" type="datetimeFigureOut">
              <a:rPr lang="ru-RU" smtClean="0"/>
              <a:t>24.02.2015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86352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C9790-9C64-4436-84FE-6EA4AD8F9651}" type="datetimeFigureOut">
              <a:rPr lang="ru-RU" smtClean="0"/>
              <a:t>24.02.2015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234274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170729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BC9790-9C64-4436-84FE-6EA4AD8F9651}"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E68186-4727-4F79-B6AB-D427D0627408}" type="slidenum">
              <a:rPr lang="ru-RU" smtClean="0"/>
              <a:t>‹#›</a:t>
            </a:fld>
            <a:endParaRPr lang="ru-RU"/>
          </a:p>
        </p:txBody>
      </p:sp>
    </p:spTree>
    <p:extLst>
      <p:ext uri="{BB962C8B-B14F-4D97-AF65-F5344CB8AC3E}">
        <p14:creationId xmlns:p14="http://schemas.microsoft.com/office/powerpoint/2010/main" val="33587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ABC9790-9C64-4436-84FE-6EA4AD8F9651}" type="datetimeFigureOut">
              <a:rPr lang="ru-RU" smtClean="0"/>
              <a:t>24.02.2015</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E68186-4727-4F79-B6AB-D427D0627408}" type="slidenum">
              <a:rPr lang="ru-RU" smtClean="0"/>
              <a:t>‹#›</a:t>
            </a:fld>
            <a:endParaRPr lang="ru-RU"/>
          </a:p>
        </p:txBody>
      </p:sp>
    </p:spTree>
    <p:extLst>
      <p:ext uri="{BB962C8B-B14F-4D97-AF65-F5344CB8AC3E}">
        <p14:creationId xmlns:p14="http://schemas.microsoft.com/office/powerpoint/2010/main" val="991286646"/>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761755"/>
            <a:ext cx="9144000" cy="2387600"/>
          </a:xfrm>
        </p:spPr>
        <p:txBody>
          <a:bodyPr>
            <a:normAutofit fontScale="90000"/>
          </a:bodyPr>
          <a:lstStyle/>
          <a:p>
            <a:r>
              <a:rPr lang="en-US" sz="2800" b="1" i="1" dirty="0">
                <a:effectLst>
                  <a:outerShdw blurRad="38100" dist="38100" dir="2700000" algn="tl">
                    <a:srgbClr val="000000">
                      <a:alpha val="43137"/>
                    </a:srgbClr>
                  </a:outerShdw>
                </a:effectLst>
              </a:rPr>
              <a:t>January 21, 1943 </a:t>
            </a:r>
            <a:r>
              <a:rPr lang="en-US" sz="2800" b="1" i="1" dirty="0" err="1">
                <a:effectLst>
                  <a:outerShdw blurRad="38100" dist="38100" dir="2700000" algn="tl">
                    <a:srgbClr val="000000">
                      <a:alpha val="43137"/>
                    </a:srgbClr>
                  </a:outerShdw>
                </a:effectLst>
              </a:rPr>
              <a:t>Nevinnomyssk</a:t>
            </a:r>
            <a:r>
              <a:rPr lang="en-US" sz="2800" b="1" i="1" dirty="0">
                <a:effectLst>
                  <a:outerShdw blurRad="38100" dist="38100" dir="2700000" algn="tl">
                    <a:srgbClr val="000000">
                      <a:alpha val="43137"/>
                    </a:srgbClr>
                  </a:outerShdw>
                </a:effectLst>
              </a:rPr>
              <a:t> was freed from Nazi occupation. A few months the city was in occupation. But our ancestors did not subject themselves to the enemy, many of them on the path of struggle against the invaders. About the fierce battles for the city today resemble military graves, obelisks, located on the territory of </a:t>
            </a:r>
            <a:r>
              <a:rPr lang="en-US" sz="2800" b="1" i="1" dirty="0" err="1">
                <a:effectLst>
                  <a:outerShdw blurRad="38100" dist="38100" dir="2700000" algn="tl">
                    <a:srgbClr val="000000">
                      <a:alpha val="43137"/>
                    </a:srgbClr>
                  </a:outerShdw>
                </a:effectLst>
              </a:rPr>
              <a:t>Nevinnomyssk</a:t>
            </a:r>
            <a:r>
              <a:rPr lang="en-US" sz="2800" i="1" dirty="0">
                <a:effectLst>
                  <a:outerShdw blurRad="38100" dist="38100" dir="2700000" algn="tl">
                    <a:srgbClr val="000000">
                      <a:alpha val="43137"/>
                    </a:srgbClr>
                  </a:outerShdw>
                </a:effectLst>
              </a:rPr>
              <a:t>.</a:t>
            </a:r>
            <a:r>
              <a:rPr lang="ru-RU" sz="2000" i="1" dirty="0">
                <a:effectLst>
                  <a:outerShdw blurRad="38100" dist="38100" dir="2700000" algn="tl">
                    <a:srgbClr val="000000">
                      <a:alpha val="43137"/>
                    </a:srgbClr>
                  </a:outerShdw>
                </a:effectLst>
              </a:rPr>
              <a:t/>
            </a:r>
            <a:br>
              <a:rPr lang="ru-RU" sz="2000" i="1" dirty="0">
                <a:effectLst>
                  <a:outerShdw blurRad="38100" dist="38100" dir="2700000" algn="tl">
                    <a:srgbClr val="000000">
                      <a:alpha val="43137"/>
                    </a:srgbClr>
                  </a:outerShdw>
                </a:effectLst>
              </a:rPr>
            </a:br>
            <a:endParaRPr lang="ru-RU" sz="2000" i="1"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5" y="3268465"/>
            <a:ext cx="4009623" cy="237615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911" y="3222009"/>
            <a:ext cx="3753912" cy="266410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440" y="3812147"/>
            <a:ext cx="2235558" cy="2472744"/>
          </a:xfrm>
          <a:prstGeom prst="rect">
            <a:avLst/>
          </a:prstGeom>
        </p:spPr>
      </p:pic>
    </p:spTree>
    <p:extLst>
      <p:ext uri="{BB962C8B-B14F-4D97-AF65-F5344CB8AC3E}">
        <p14:creationId xmlns:p14="http://schemas.microsoft.com/office/powerpoint/2010/main" val="294378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653" y="473343"/>
            <a:ext cx="10515600" cy="4351338"/>
          </a:xfrm>
        </p:spPr>
        <p:txBody>
          <a:bodyPr/>
          <a:lstStyle/>
          <a:p>
            <a:r>
              <a:rPr lang="en-US" sz="2800" b="1" i="1" dirty="0">
                <a:effectLst>
                  <a:outerShdw blurRad="38100" dist="38100" dir="2700000" algn="tl">
                    <a:srgbClr val="000000">
                      <a:alpha val="43137"/>
                    </a:srgbClr>
                  </a:outerShdw>
                </a:effectLst>
              </a:rPr>
              <a:t>More than 4 million of our countrymen in the Great Patriotic War gave their lives for the liberation of the motherland from the Nazi invaders. Their names are immortalized on the city memorial "Memory Book". </a:t>
            </a:r>
            <a:r>
              <a:rPr lang="ru-RU" sz="2800" b="1" i="1" dirty="0">
                <a:effectLst>
                  <a:outerShdw blurRad="38100" dist="38100" dir="2700000" algn="tl">
                    <a:srgbClr val="000000">
                      <a:alpha val="43137"/>
                    </a:srgbClr>
                  </a:outerShdw>
                </a:effectLst>
              </a:rPr>
              <a:t>О</a:t>
            </a:r>
            <a:r>
              <a:rPr lang="en-US" sz="2800" b="1" i="1" dirty="0" smtClean="0">
                <a:effectLst>
                  <a:outerShdw blurRad="38100" dist="38100" dir="2700000" algn="tl">
                    <a:srgbClr val="000000">
                      <a:alpha val="43137"/>
                    </a:srgbClr>
                  </a:outerShdw>
                </a:effectLst>
              </a:rPr>
              <a:t>n </a:t>
            </a:r>
            <a:r>
              <a:rPr lang="en-US" sz="2800" b="1" i="1" dirty="0">
                <a:effectLst>
                  <a:outerShdw blurRad="38100" dist="38100" dir="2700000" algn="tl">
                    <a:srgbClr val="000000">
                      <a:alpha val="43137"/>
                    </a:srgbClr>
                  </a:outerShdw>
                </a:effectLst>
              </a:rPr>
              <a:t>its pages immortalized 4004 </a:t>
            </a:r>
            <a:r>
              <a:rPr lang="en-US" sz="2800" b="1" i="1" dirty="0" err="1" smtClean="0">
                <a:effectLst>
                  <a:outerShdw blurRad="38100" dist="38100" dir="2700000" algn="tl">
                    <a:srgbClr val="000000">
                      <a:alpha val="43137"/>
                    </a:srgbClr>
                  </a:outerShdw>
                </a:effectLst>
              </a:rPr>
              <a:t>nevinnomyssks</a:t>
            </a:r>
            <a:r>
              <a:rPr lang="en-US" sz="2800" b="1" i="1" dirty="0" smtClean="0">
                <a:effectLst>
                  <a:outerShdw blurRad="38100" dist="38100" dir="2700000" algn="tl">
                    <a:srgbClr val="000000">
                      <a:alpha val="43137"/>
                    </a:srgbClr>
                  </a:outerShdw>
                </a:effectLst>
              </a:rPr>
              <a:t> name</a:t>
            </a:r>
            <a:r>
              <a:rPr lang="en-US" b="1" i="1" dirty="0">
                <a:effectLst>
                  <a:outerShdw blurRad="38100" dist="38100" dir="2700000" algn="tl">
                    <a:srgbClr val="000000">
                      <a:alpha val="43137"/>
                    </a:srgbClr>
                  </a:outerShdw>
                </a:effectLst>
              </a:rPr>
              <a:t>. </a:t>
            </a:r>
            <a:endParaRPr lang="ru-RU" b="1" i="1" dirty="0">
              <a:effectLst>
                <a:outerShdw blurRad="38100" dist="38100" dir="2700000" algn="tl">
                  <a:srgbClr val="000000">
                    <a:alpha val="43137"/>
                  </a:srgbClr>
                </a:outerShdw>
              </a:effectLst>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589" y="2929649"/>
            <a:ext cx="3164904" cy="356298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970" y="2839497"/>
            <a:ext cx="4061100" cy="2911692"/>
          </a:xfrm>
          <a:prstGeom prst="rect">
            <a:avLst/>
          </a:prstGeom>
        </p:spPr>
      </p:pic>
    </p:spTree>
    <p:extLst>
      <p:ext uri="{BB962C8B-B14F-4D97-AF65-F5344CB8AC3E}">
        <p14:creationId xmlns:p14="http://schemas.microsoft.com/office/powerpoint/2010/main" val="302868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0470" y="383191"/>
            <a:ext cx="10515600" cy="4351338"/>
          </a:xfrm>
        </p:spPr>
        <p:txBody>
          <a:bodyPr/>
          <a:lstStyle/>
          <a:p>
            <a:r>
              <a:rPr lang="en-US" sz="2800" b="1" i="1" dirty="0">
                <a:effectLst>
                  <a:outerShdw blurRad="38100" dist="38100" dir="2700000" algn="tl">
                    <a:srgbClr val="000000">
                      <a:alpha val="43137"/>
                    </a:srgbClr>
                  </a:outerShdw>
                </a:effectLst>
              </a:rPr>
              <a:t>Forever remain in our memory the names of those who defended and liberated our city and region of the hated enemy. Their heroism and selfless devotion to the Motherland, its people and today are a powerful moral factor, a shining example of persistence and dedication, the best guide in the education of the younger generation of patriots. The memory of this feat, we will keep forever, passing from generation to generation.</a:t>
            </a:r>
            <a:endParaRPr lang="ru-RU" sz="2800" b="1" i="1" dirty="0">
              <a:effectLst>
                <a:outerShdw blurRad="38100" dist="38100" dir="2700000" algn="tl">
                  <a:srgbClr val="000000">
                    <a:alpha val="43137"/>
                  </a:srgbClr>
                </a:outerShdw>
              </a:effectLst>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4271" y="3537319"/>
            <a:ext cx="3767430" cy="272664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479" y="3847266"/>
            <a:ext cx="3839380" cy="2580063"/>
          </a:xfrm>
          <a:prstGeom prst="rect">
            <a:avLst/>
          </a:prstGeom>
        </p:spPr>
      </p:pic>
    </p:spTree>
    <p:extLst>
      <p:ext uri="{BB962C8B-B14F-4D97-AF65-F5344CB8AC3E}">
        <p14:creationId xmlns:p14="http://schemas.microsoft.com/office/powerpoint/2010/main" val="3474887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TM04033929[[fn=Грифель]]</Template>
  <TotalTime>13</TotalTime>
  <Words>190</Words>
  <Application>Microsoft Office PowerPoint</Application>
  <PresentationFormat>Широкоэкранный</PresentationFormat>
  <Paragraphs>3</Paragraphs>
  <Slides>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vt:i4>
      </vt:variant>
    </vt:vector>
  </HeadingPairs>
  <TitlesOfParts>
    <vt:vector size="7" baseType="lpstr">
      <vt:lpstr>Calisto MT</vt:lpstr>
      <vt:lpstr>Trebuchet MS</vt:lpstr>
      <vt:lpstr>Wingdings 2</vt:lpstr>
      <vt:lpstr>Грифель</vt:lpstr>
      <vt:lpstr>January 21, 1943 Nevinnomyssk was freed from Nazi occupation. A few months the city was in occupation. But our ancestors did not subject themselves to the enemy, many of them on the path of struggle against the invaders. About the fierce battles for the city today resemble military graves, obelisks, located on the territory of Nevinnomyssk. </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21, 1943 Nevinnomyssk was freed from Nazi occupation. A few months the city was in occupation. But our ancestors did not subject themselves to the enemy, many of them on the path of struggle against the invaders. About the fierce battles for the city today resemble military graves, obelisks, located on the territory of Nevinnomyssk.</dc:title>
  <dc:creator>Гурчиани Луиза</dc:creator>
  <cp:lastModifiedBy>Гурчиани Луиза</cp:lastModifiedBy>
  <cp:revision>3</cp:revision>
  <dcterms:created xsi:type="dcterms:W3CDTF">2015-02-24T19:31:40Z</dcterms:created>
  <dcterms:modified xsi:type="dcterms:W3CDTF">2015-02-24T19:45:37Z</dcterms:modified>
</cp:coreProperties>
</file>