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\Desktop\stalingrad_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95300"/>
            <a:ext cx="476250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</a:t>
            </a:r>
            <a:r>
              <a:rPr lang="en-US" dirty="0"/>
              <a:t>of Stalingrad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5412"/>
            <a:ext cx="4176464" cy="23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5413"/>
            <a:ext cx="4057550" cy="23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2" y="3992137"/>
            <a:ext cx="5176977" cy="213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3"/>
            <a:ext cx="304943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city was destroyed, but not defeated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4" y="1590413"/>
            <a:ext cx="41010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25466" cy="265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"Ring"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0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</a:t>
            </a:r>
            <a:r>
              <a:rPr lang="en-US" dirty="0"/>
              <a:t>of Stalingrad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6013"/>
            <a:ext cx="4104456" cy="271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8638"/>
            <a:ext cx="4176464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04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Defense of Stalingrad</vt:lpstr>
      <vt:lpstr>The city was destroyed, but not defeated</vt:lpstr>
      <vt:lpstr>Operation "Ring"</vt:lpstr>
      <vt:lpstr>Heroes of Stalingrad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3</cp:revision>
  <dcterms:created xsi:type="dcterms:W3CDTF">2015-02-25T12:54:18Z</dcterms:created>
  <dcterms:modified xsi:type="dcterms:W3CDTF">2015-02-25T13:27:10Z</dcterms:modified>
</cp:coreProperties>
</file>