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076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57" autoAdjust="0"/>
    <p:restoredTop sz="94660"/>
  </p:normalViewPr>
  <p:slideViewPr>
    <p:cSldViewPr>
      <p:cViewPr varScale="1">
        <p:scale>
          <a:sx n="74" d="100"/>
          <a:sy n="74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92A1E5-3D6F-41FE-BDF6-EFF1D8CF370C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2D33166-1887-4813-9F3B-40F9E673B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5581D-4653-4931-ABCC-BDC0E13C90FC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F849-FD50-40CA-AC8A-0725446121E7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B827D-CB81-4501-878A-DAEADC77F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8F4E2-69C6-42AA-88C7-354451A34D72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940E-2E23-4243-87EE-BB3C1DD5B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A97AE-3A29-49DA-8F70-D4FA53807C89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1341D-7F98-4A2B-9D7E-AC6012798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1BD7A-2A32-47CE-B88F-5602F8D6717D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B0C5-89D7-4760-A8C7-C2D0020A4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13A5-F868-443F-8502-4F69B1B4A70A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F568-6D39-4135-AC59-8F80E2BC6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91FB-0225-4EA5-8434-EC6B9541F045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BCD9D-E566-4762-B5B5-96209C15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1BC06-706B-4F4F-BF52-026E4A495BC9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A29B3-5ADB-4263-8E13-D33872022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F42F-E527-44F2-9BBB-455809A8F06E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43E34-E6BB-4FB5-B2ED-6BB736952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D4BDF-FE78-40E1-9986-1649C5843DD9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70F8A-D591-4614-A2EE-1AB62C7A2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0B95E-7028-47E8-BE82-6C2537A9EB2E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11FDB-ACD0-424C-90D0-33CA049DF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D817-2342-454F-A385-B89ACEAFB595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79B40-A0F1-40B1-8027-DF09DAA9B4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CE312-4526-431A-A2DA-081F99E61E5B}" type="datetimeFigureOut">
              <a:rPr lang="ru-RU"/>
              <a:pPr>
                <a:defRPr/>
              </a:pPr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4AB35D-2B56-453C-85B8-0273D3457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428875" y="2500313"/>
            <a:ext cx="8215313" cy="14287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«</a:t>
            </a:r>
            <a:r>
              <a:rPr lang="en-US" smtClean="0">
                <a:solidFill>
                  <a:srgbClr val="FF0000"/>
                </a:solidFill>
              </a:rPr>
              <a:t>We are for peace!</a:t>
            </a:r>
            <a:r>
              <a:rPr lang="ru-RU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4643438" y="3500438"/>
            <a:ext cx="3871912" cy="50006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Say not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war!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9" name="Рисунок 3" descr="45837rm_27_141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700213"/>
            <a:ext cx="31940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429250" y="2286000"/>
            <a:ext cx="18510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Calibri" pitchFamily="34" charset="0"/>
              </a:rPr>
              <a:t>Posters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0" y="0"/>
            <a:ext cx="3198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 i="1">
                <a:latin typeface="Calibri" pitchFamily="34" charset="0"/>
              </a:rPr>
              <a:t>Презентация ученицы 10 «Б»</a:t>
            </a:r>
          </a:p>
          <a:p>
            <a:pPr algn="ctr"/>
            <a:r>
              <a:rPr lang="ru-RU" b="1" i="1">
                <a:latin typeface="Calibri" pitchFamily="34" charset="0"/>
              </a:rPr>
              <a:t>МБОУ СОШ №18</a:t>
            </a:r>
          </a:p>
          <a:p>
            <a:pPr algn="ctr"/>
            <a:r>
              <a:rPr lang="ru-RU" b="1" i="1">
                <a:latin typeface="Calibri" pitchFamily="34" charset="0"/>
              </a:rPr>
              <a:t>Бовтута Лады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rtdyg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0"/>
            <a:ext cx="4864100" cy="6859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DFGHJ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5400"/>
            <a:ext cx="4773613" cy="67167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4655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0"/>
            <a:ext cx="486886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10206383_12032c9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3" y="428625"/>
            <a:ext cx="8258175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AESRDCTVUL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0"/>
            <a:ext cx="475615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2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1" descr="2625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2875"/>
            <a:ext cx="4583113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dffgbeth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57150"/>
            <a:ext cx="4902200" cy="675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sdgtrh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60350"/>
            <a:ext cx="76200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rtfygjku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8263"/>
            <a:ext cx="5019675" cy="678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ERSTDYYJ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0"/>
            <a:ext cx="4525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43468rm_27_14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3763" y="0"/>
            <a:ext cx="4816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asgdhfg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0"/>
            <a:ext cx="4664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041rm_33_14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463" y="0"/>
            <a:ext cx="479107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retdyuuhjnk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1050" y="0"/>
            <a:ext cx="4829175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19</Words>
  <Application>Microsoft Office PowerPoint</Application>
  <PresentationFormat>Экран (4:3)</PresentationFormat>
  <Paragraphs>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«We are for peace!»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for peace!</dc:title>
  <dc:creator>XTreme</dc:creator>
  <cp:lastModifiedBy>1</cp:lastModifiedBy>
  <cp:revision>16</cp:revision>
  <dcterms:created xsi:type="dcterms:W3CDTF">2015-02-04T15:02:45Z</dcterms:created>
  <dcterms:modified xsi:type="dcterms:W3CDTF">2015-02-10T06:27:33Z</dcterms:modified>
</cp:coreProperties>
</file>