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21.12.2014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21.12.2014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21.12.2014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21.12.2014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21.12.2014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21.12.2014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21.12.2014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21.12.2014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21.12.2014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381000"/>
            <a:ext cx="7772400" cy="1751856"/>
          </a:xfrm>
        </p:spPr>
        <p:txBody>
          <a:bodyPr/>
          <a:lstStyle/>
          <a:p>
            <a:r>
              <a:rPr lang="en-US" dirty="0"/>
              <a:t>Trip to the countries of </a:t>
            </a:r>
            <a:r>
              <a:rPr lang="en-US" dirty="0" smtClean="0"/>
              <a:t>Scandinavia</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289" y="2132856"/>
            <a:ext cx="5904656" cy="4428492"/>
          </a:xfrm>
          <a:prstGeom prst="rect">
            <a:avLst/>
          </a:prstGeom>
          <a:ln>
            <a:noFill/>
          </a:ln>
          <a:effectLst>
            <a:softEdge rad="112500"/>
          </a:effectLst>
        </p:spPr>
      </p:pic>
    </p:spTree>
    <p:extLst>
      <p:ext uri="{BB962C8B-B14F-4D97-AF65-F5344CB8AC3E}">
        <p14:creationId xmlns:p14="http://schemas.microsoft.com/office/powerpoint/2010/main" val="261233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332656"/>
            <a:ext cx="8496944" cy="1323439"/>
          </a:xfrm>
          <a:prstGeom prst="rect">
            <a:avLst/>
          </a:prstGeom>
        </p:spPr>
        <p:txBody>
          <a:bodyPr wrap="square">
            <a:spAutoFit/>
          </a:bodyPr>
          <a:lstStyle/>
          <a:p>
            <a:r>
              <a:rPr lang="en-US" sz="2000" dirty="0"/>
              <a:t>Last summer I went to travel over the countries of Scandinavia. I visited Finland, Sweden, Denmark and Norway. From all of the countries most of all I liked Norway as I fell in love at once with this country, with its magic nature, culture and unusual kindness.</a:t>
            </a:r>
            <a:endParaRPr lang="ru-RU" sz="20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656094"/>
            <a:ext cx="6984776" cy="4851221"/>
          </a:xfrm>
          <a:prstGeom prst="rect">
            <a:avLst/>
          </a:prstGeom>
          <a:ln>
            <a:noFill/>
          </a:ln>
          <a:effectLst>
            <a:softEdge rad="112500"/>
          </a:effectLst>
        </p:spPr>
      </p:pic>
    </p:spTree>
    <p:extLst>
      <p:ext uri="{BB962C8B-B14F-4D97-AF65-F5344CB8AC3E}">
        <p14:creationId xmlns:p14="http://schemas.microsoft.com/office/powerpoint/2010/main" val="338472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1323439"/>
          </a:xfrm>
          <a:prstGeom prst="rect">
            <a:avLst/>
          </a:prstGeom>
        </p:spPr>
        <p:txBody>
          <a:bodyPr wrap="square">
            <a:spAutoFit/>
          </a:bodyPr>
          <a:lstStyle/>
          <a:p>
            <a:r>
              <a:rPr lang="en-US" sz="2000" dirty="0"/>
              <a:t>Norway amazing country. As soon as we arrived there, first of all I saw the enormous building of the National opera sight of Norway. The new Norwegian opera which personified harmony and purity of lines by right is considered the most ultramodern around the world.</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5" y="1484784"/>
            <a:ext cx="3816422" cy="5088563"/>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63" y="2276872"/>
            <a:ext cx="4956043" cy="3933056"/>
          </a:xfrm>
          <a:prstGeom prst="rect">
            <a:avLst/>
          </a:prstGeom>
          <a:ln>
            <a:noFill/>
          </a:ln>
          <a:effectLst>
            <a:softEdge rad="112500"/>
          </a:effectLst>
        </p:spPr>
      </p:pic>
    </p:spTree>
    <p:extLst>
      <p:ext uri="{BB962C8B-B14F-4D97-AF65-F5344CB8AC3E}">
        <p14:creationId xmlns:p14="http://schemas.microsoft.com/office/powerpoint/2010/main" val="80503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280920" cy="1015663"/>
          </a:xfrm>
          <a:prstGeom prst="rect">
            <a:avLst/>
          </a:prstGeom>
        </p:spPr>
        <p:txBody>
          <a:bodyPr wrap="square">
            <a:spAutoFit/>
          </a:bodyPr>
          <a:lstStyle/>
          <a:p>
            <a:r>
              <a:rPr lang="en-US" sz="2000" dirty="0"/>
              <a:t>Further we visited Quarter the </a:t>
            </a:r>
            <a:r>
              <a:rPr lang="en-US" sz="2000" dirty="0" err="1"/>
              <a:t>Bryggen</a:t>
            </a:r>
            <a:r>
              <a:rPr lang="en-US" sz="2000" dirty="0"/>
              <a:t> located on the bank of a bay. In the center of quarter there is a set of souvenir shops, art galleries, restaurants and a large market with meat and seafood.</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348319"/>
            <a:ext cx="6840760" cy="5130571"/>
          </a:xfrm>
          <a:prstGeom prst="rect">
            <a:avLst/>
          </a:prstGeom>
          <a:ln>
            <a:noFill/>
          </a:ln>
          <a:effectLst>
            <a:softEdge rad="112500"/>
          </a:effectLst>
        </p:spPr>
      </p:pic>
    </p:spTree>
    <p:extLst>
      <p:ext uri="{BB962C8B-B14F-4D97-AF65-F5344CB8AC3E}">
        <p14:creationId xmlns:p14="http://schemas.microsoft.com/office/powerpoint/2010/main" val="30249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015663"/>
          </a:xfrm>
          <a:prstGeom prst="rect">
            <a:avLst/>
          </a:prstGeom>
        </p:spPr>
        <p:txBody>
          <a:bodyPr wrap="square">
            <a:spAutoFit/>
          </a:bodyPr>
          <a:lstStyle/>
          <a:p>
            <a:r>
              <a:rPr lang="en-US" sz="2000" dirty="0"/>
              <a:t>Having stopped in Oslo we visited one of the most noticeable sights </a:t>
            </a:r>
            <a:r>
              <a:rPr lang="en-US" sz="2000" dirty="0" err="1"/>
              <a:t>Frogner</a:t>
            </a:r>
            <a:r>
              <a:rPr lang="en-US" sz="2000" dirty="0"/>
              <a:t>-park, the part </a:t>
            </a:r>
            <a:r>
              <a:rPr lang="en-US" sz="2000" dirty="0" err="1"/>
              <a:t>Vigelan</a:t>
            </a:r>
            <a:r>
              <a:rPr lang="en-US" sz="2000" dirty="0"/>
              <a:t>-park - grandiose creation of the sculptor self-educated person Gustav </a:t>
            </a:r>
            <a:r>
              <a:rPr lang="en-US" sz="2000" dirty="0" err="1"/>
              <a:t>Wigelan</a:t>
            </a:r>
            <a:r>
              <a:rPr lang="en-US" sz="2000" dirty="0"/>
              <a:t> is more exact than it.</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231843"/>
            <a:ext cx="4992555" cy="3744416"/>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43" y="1258597"/>
            <a:ext cx="3759882" cy="5013176"/>
          </a:xfrm>
          <a:prstGeom prst="rect">
            <a:avLst/>
          </a:prstGeom>
          <a:ln>
            <a:noFill/>
          </a:ln>
          <a:effectLst>
            <a:softEdge rad="112500"/>
          </a:effectLst>
        </p:spPr>
      </p:pic>
    </p:spTree>
    <p:extLst>
      <p:ext uri="{BB962C8B-B14F-4D97-AF65-F5344CB8AC3E}">
        <p14:creationId xmlns:p14="http://schemas.microsoft.com/office/powerpoint/2010/main" val="25569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1015663"/>
          </a:xfrm>
          <a:prstGeom prst="rect">
            <a:avLst/>
          </a:prstGeom>
        </p:spPr>
        <p:txBody>
          <a:bodyPr wrap="square">
            <a:spAutoFit/>
          </a:bodyPr>
          <a:lstStyle/>
          <a:p>
            <a:r>
              <a:rPr lang="en-US" sz="2000" dirty="0"/>
              <a:t>After, we appeared in the city of Bergen where visited a lodge museum of the outstanding composer Edward Grieg. His house is located in the beautiful wood, on the bank of the lake.</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1340767"/>
            <a:ext cx="4896545" cy="3672409"/>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052736"/>
            <a:ext cx="4029912" cy="5373216"/>
          </a:xfrm>
          <a:prstGeom prst="rect">
            <a:avLst/>
          </a:prstGeom>
          <a:ln>
            <a:noFill/>
          </a:ln>
          <a:effectLst>
            <a:softEdge rad="112500"/>
          </a:effectLst>
        </p:spPr>
      </p:pic>
    </p:spTree>
    <p:extLst>
      <p:ext uri="{BB962C8B-B14F-4D97-AF65-F5344CB8AC3E}">
        <p14:creationId xmlns:p14="http://schemas.microsoft.com/office/powerpoint/2010/main" val="321409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1631216"/>
          </a:xfrm>
          <a:prstGeom prst="rect">
            <a:avLst/>
          </a:prstGeom>
        </p:spPr>
        <p:txBody>
          <a:bodyPr wrap="square">
            <a:spAutoFit/>
          </a:bodyPr>
          <a:lstStyle/>
          <a:p>
            <a:r>
              <a:rPr lang="en-US" sz="2000" dirty="0"/>
              <a:t>But most of all I was struck by </a:t>
            </a:r>
            <a:r>
              <a:rPr lang="en-US" sz="2000" dirty="0" err="1"/>
              <a:t>Lyusefyord</a:t>
            </a:r>
            <a:r>
              <a:rPr lang="en-US" sz="2000" dirty="0"/>
              <a:t>. Externally the plateau is similar to church chair therefore carries the name "Chair of the Preacher". Its height reaches 604 meters. Not all could master long and heavy rise on the fjord but when you overcome long distance that to your eyes the picture which can't be described words opens.</a:t>
            </a:r>
            <a:endParaRPr lang="ru-RU" sz="2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6018" y="1772816"/>
            <a:ext cx="4737813" cy="3553360"/>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11" y="3356992"/>
            <a:ext cx="4406355" cy="3304766"/>
          </a:xfrm>
          <a:prstGeom prst="rect">
            <a:avLst/>
          </a:prstGeom>
          <a:ln>
            <a:noFill/>
          </a:ln>
          <a:effectLst>
            <a:softEdge rad="112500"/>
          </a:effectLst>
        </p:spPr>
      </p:pic>
    </p:spTree>
    <p:extLst>
      <p:ext uri="{BB962C8B-B14F-4D97-AF65-F5344CB8AC3E}">
        <p14:creationId xmlns:p14="http://schemas.microsoft.com/office/powerpoint/2010/main" val="994503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TotalTime>
  <Words>284</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Официальная</vt:lpstr>
      <vt:lpstr>Trip to the countries of Scandinavia.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to the countries of Scandinavia.</dc:title>
  <dc:creator>Пользователь</dc:creator>
  <cp:lastModifiedBy>Пользователь</cp:lastModifiedBy>
  <cp:revision>3</cp:revision>
  <dcterms:created xsi:type="dcterms:W3CDTF">2014-12-21T17:27:55Z</dcterms:created>
  <dcterms:modified xsi:type="dcterms:W3CDTF">2014-12-21T17:53:21Z</dcterms:modified>
</cp:coreProperties>
</file>