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F38A-142D-4D90-9109-E55B06FDAEE0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F2F2-FC97-4043-B547-FA086885F5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52"/>
            <a:ext cx="4583445" cy="644043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2015-02-09T09:00:36Z</dcterms:created>
  <dcterms:modified xsi:type="dcterms:W3CDTF">2015-02-09T09:01:29Z</dcterms:modified>
</cp:coreProperties>
</file>