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2" r:id="rId17"/>
    <p:sldId id="281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BA6E58-3B54-4792-A309-E7D085FD8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476D-CFC0-4E4D-B3F6-42C62EC9D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924B5-8FEA-4B40-A805-641A6F48D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2D1CC-8B67-425B-9406-4960B348E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1F8DE61C-CCEA-4ACE-956F-AC532787D2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363F8D9F-C6C9-4776-9805-E01946CD80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3EB794-148B-4554-B0C4-EDC98EACD9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8A44D-A2BE-4BD0-82AF-810F954BD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A57FF2A-DE3C-431C-B30C-FA97E517A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4500A2D-E7EB-474C-9C20-AEB4992D4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246F168-620E-4305-8362-652D7B7F07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180F8A-1BEF-4B98-9CC7-0D515A28EA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20878" y="652046"/>
            <a:ext cx="513159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sights of London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610889"/>
            <a:ext cx="860526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1) Today we’ll listen to Alina with her presentation about The Museum of Madame Tussaud’s.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 Then we’ll speak about the sights of London.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 Next, I would like to listen to your dialogues about London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 And, of course, I have some interesting tasks for you.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40873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smtClean="0">
                <a:solidFill>
                  <a:srgbClr val="FFFF00"/>
                </a:solidFill>
              </a:rPr>
              <a:t>Marie </a:t>
            </a:r>
            <a:r>
              <a:rPr lang="en-US" sz="2500" b="1" dirty="0" err="1" smtClean="0">
                <a:solidFill>
                  <a:srgbClr val="FFFF00"/>
                </a:solidFill>
              </a:rPr>
              <a:t>Tussaud</a:t>
            </a:r>
            <a:r>
              <a:rPr lang="en-US" sz="2500" b="1" dirty="0" smtClean="0">
                <a:solidFill>
                  <a:srgbClr val="FFFF00"/>
                </a:solidFill>
              </a:rPr>
              <a:t> was a French artist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500" b="1" dirty="0" smtClean="0">
                <a:solidFill>
                  <a:srgbClr val="FFFF00"/>
                </a:solidFill>
              </a:rPr>
              <a:t>known for her wax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smtClean="0">
                <a:solidFill>
                  <a:srgbClr val="FFFF00"/>
                </a:solidFill>
              </a:rPr>
              <a:t>sculptures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sz="2500" b="1" dirty="0" smtClean="0">
                <a:solidFill>
                  <a:srgbClr val="FFFF00"/>
                </a:solidFill>
              </a:rPr>
              <a:t>She was born in France in the 18</a:t>
            </a:r>
            <a:r>
              <a:rPr lang="en-US" sz="25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500" b="1" dirty="0" smtClean="0">
                <a:solidFill>
                  <a:srgbClr val="FFFF00"/>
                </a:solidFill>
              </a:rPr>
              <a:t> century. Her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smtClean="0">
                <a:solidFill>
                  <a:srgbClr val="FFFF00"/>
                </a:solidFill>
              </a:rPr>
              <a:t>Farther, a soldier, was killed in the Seven Year’s War just two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smtClean="0">
                <a:solidFill>
                  <a:srgbClr val="FFFF00"/>
                </a:solidFill>
              </a:rPr>
              <a:t>Months before Marie was born. Her mother was a housekeeper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smtClean="0">
                <a:solidFill>
                  <a:srgbClr val="FFFF00"/>
                </a:solidFill>
              </a:rPr>
              <a:t>for Dr. </a:t>
            </a:r>
            <a:r>
              <a:rPr lang="en-US" sz="2500" b="1" dirty="0" err="1" smtClean="0">
                <a:solidFill>
                  <a:srgbClr val="FFFF00"/>
                </a:solidFill>
              </a:rPr>
              <a:t>Phillippe</a:t>
            </a:r>
            <a:r>
              <a:rPr lang="en-US" sz="2500" b="1" dirty="0" smtClean="0">
                <a:solidFill>
                  <a:srgbClr val="FFFF00"/>
                </a:solidFill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</a:rPr>
              <a:t>Curtius</a:t>
            </a:r>
            <a:r>
              <a:rPr lang="en-US" sz="2500" b="1" dirty="0" smtClean="0">
                <a:solidFill>
                  <a:srgbClr val="FFFF00"/>
                </a:solidFill>
              </a:rPr>
              <a:t>, who was a physician skilled in wax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dirty="0" err="1" smtClean="0">
                <a:solidFill>
                  <a:srgbClr val="FFFF00"/>
                </a:solidFill>
              </a:rPr>
              <a:t>modelling</a:t>
            </a:r>
            <a:r>
              <a:rPr lang="en-US" sz="2500" b="1" dirty="0" smtClean="0">
                <a:solidFill>
                  <a:srgbClr val="FFFF00"/>
                </a:solidFill>
              </a:rPr>
              <a:t>.</a:t>
            </a:r>
            <a:endParaRPr lang="ru-RU" sz="25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Мари </a:t>
            </a:r>
            <a:r>
              <a:rPr lang="ru-RU" sz="2500" b="1" i="1" dirty="0" err="1" smtClean="0">
                <a:solidFill>
                  <a:srgbClr val="FFFF00"/>
                </a:solidFill>
                <a:effectLst/>
              </a:rPr>
              <a:t>Тюссо</a:t>
            </a:r>
            <a:r>
              <a:rPr lang="ru-RU" sz="2500" b="1" i="1" dirty="0" smtClean="0">
                <a:solidFill>
                  <a:srgbClr val="FFFF00"/>
                </a:solidFill>
                <a:effectLst/>
              </a:rPr>
              <a:t> была французским скульптором, известным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своими восковыми фигурами. Она родилась во Франции в</a:t>
            </a:r>
            <a:endParaRPr lang="en-US" sz="2500" b="1" i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i="1" dirty="0" smtClean="0">
                <a:solidFill>
                  <a:srgbClr val="FFFF00"/>
                </a:solidFill>
                <a:effectLst/>
              </a:rPr>
              <a:t>XVIII </a:t>
            </a: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веке. Ее отец, который был солдатом, погиб на войне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за два месяца до ее рождения. А мать работала экономкой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у доктора Филиппа </a:t>
            </a:r>
            <a:r>
              <a:rPr lang="ru-RU" sz="2500" b="1" i="1" dirty="0" err="1" smtClean="0">
                <a:solidFill>
                  <a:srgbClr val="FFFF00"/>
                </a:solidFill>
                <a:effectLst/>
              </a:rPr>
              <a:t>Куртиса</a:t>
            </a:r>
            <a:r>
              <a:rPr lang="ru-RU" sz="2500" b="1" i="1" dirty="0" smtClean="0">
                <a:solidFill>
                  <a:srgbClr val="FFFF00"/>
                </a:solidFill>
                <a:effectLst/>
              </a:rPr>
              <a:t>, врача, который делал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восковые фигуры.</a:t>
            </a:r>
            <a:endParaRPr lang="ru-RU" b="1" i="1" dirty="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5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5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Curtius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taught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Marie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art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wax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modelling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started</a:t>
            </a:r>
            <a:endParaRPr lang="ru-RU" sz="25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him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showed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lot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talent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During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French</a:t>
            </a:r>
            <a:endParaRPr lang="ru-RU" sz="25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Marie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made</a:t>
            </a:r>
            <a:r>
              <a:rPr lang="en-US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death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masks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royalty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decapitated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revolutionaries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When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Curtius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died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1794,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left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collection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waxworks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Marie</a:t>
            </a:r>
            <a:r>
              <a:rPr lang="ru-RU" sz="25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5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err="1" smtClean="0">
                <a:solidFill>
                  <a:srgbClr val="FFFF00"/>
                </a:solidFill>
                <a:effectLst/>
              </a:rPr>
              <a:t>Куртис</a:t>
            </a:r>
            <a:r>
              <a:rPr lang="ru-RU" sz="25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научил Мари искусству восковой скульптуры. Она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начала работать на него, демонстрируя большой талант в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этой области. Во время Французской революции Мари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делала восковые маски  умерших членов королевской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семьи и казненных революционеров.  Когда в 1794 году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err="1" smtClean="0">
                <a:solidFill>
                  <a:srgbClr val="FFFF00"/>
                </a:solidFill>
                <a:effectLst/>
              </a:rPr>
              <a:t>Куртис</a:t>
            </a:r>
            <a:r>
              <a:rPr lang="ru-RU" sz="2500" b="1" i="1" dirty="0" smtClean="0">
                <a:solidFill>
                  <a:srgbClr val="FFFF00"/>
                </a:solidFill>
                <a:effectLst/>
              </a:rPr>
              <a:t> умер, он завещал свою коллекцию восковых фигур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FFFF00"/>
                </a:solidFill>
                <a:effectLst/>
              </a:rPr>
              <a:t>Мари.</a:t>
            </a:r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ru-RU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1802 Marie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Tussaud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went to London together with her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husband. S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Britain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Ireland.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established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exhibition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Baker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1835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Now Madame Tussaud’s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wax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useum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one of the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tourist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attractions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1802 году Мари </a:t>
            </a:r>
            <a:r>
              <a:rPr lang="ru-RU" sz="28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Тюссо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вместе с мужем переехала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Лондон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Она путешествовала по Великобритании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Ирландии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представляя свою коллекцию.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Постоянная  выставка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была впервые организованна  в 1835 году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Бейкер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Стрит. Сейчас музей Мадам </a:t>
            </a:r>
            <a:r>
              <a:rPr lang="ru-RU" sz="28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Тюссо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одна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 главных 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туристических достопримечательностей Лондона.</a:t>
            </a:r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Here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can meet great characters of history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art. Here actors, film stars, pop-singers 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sportsmen come face to face with famous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politicians. Let us just look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00"/>
                </a:solidFill>
                <a:effectLst/>
              </a:rPr>
              <a:t>Здесь 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вы можете встретить 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великих исторических 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личностей и деятелей искусства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00"/>
                </a:solidFill>
                <a:effectLst/>
              </a:rPr>
              <a:t>Здесь 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актеры, звезды кино, исполнители поп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00"/>
                </a:solidFill>
                <a:effectLst/>
              </a:rPr>
              <a:t>музыки и спортсмены лицом к лицу  встречаются со знаменитыми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00"/>
                </a:solidFill>
                <a:effectLst/>
              </a:rPr>
              <a:t>политиками. Давайте посмотрим…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оролевская семья без ни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7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гарри и уилья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1557338"/>
            <a:ext cx="382428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ди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508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корол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430463"/>
            <a:ext cx="54356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мон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052513"/>
            <a:ext cx="43529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мерлин мон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76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>
              <a:defRPr/>
            </a:pPr>
            <a:r>
              <a:rPr lang="en-US" sz="13000" dirty="0" smtClean="0">
                <a:latin typeface="Algerian" pitchFamily="82" charset="0"/>
              </a:rPr>
              <a:t>THE END</a:t>
            </a:r>
            <a:endParaRPr lang="ru-RU" sz="13000" dirty="0" smtClean="0">
              <a:latin typeface="Algerian" pitchFamily="82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The </a:t>
            </a:r>
            <a:r>
              <a:rPr lang="ru-RU" b="1" dirty="0" err="1" smtClean="0">
                <a:latin typeface="Times New Roman" pitchFamily="18" charset="0"/>
              </a:rPr>
              <a:t>London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Eye</a:t>
            </a:r>
            <a:r>
              <a:rPr lang="ru-RU" b="1" dirty="0" smtClean="0">
                <a:latin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</a:rPr>
            </a:b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5124" name="Picture 4" descr="колес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416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Tower of London</a:t>
            </a:r>
            <a:endParaRPr lang="ru-RU" dirty="0" smtClean="0"/>
          </a:p>
        </p:txBody>
      </p:sp>
      <p:pic>
        <p:nvPicPr>
          <p:cNvPr id="8196" name="Picture 4" descr="тауэ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4882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8605"/>
            <a:ext cx="8713788" cy="12144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dirty="0" smtClean="0">
                <a:latin typeface="Algerian" pitchFamily="82" charset="0"/>
              </a:rPr>
              <a:t>MADAME</a:t>
            </a:r>
            <a:r>
              <a:rPr lang="en-US" sz="4800" dirty="0" smtClean="0">
                <a:latin typeface="Algerian" pitchFamily="82" charset="0"/>
              </a:rPr>
              <a:t> </a:t>
            </a:r>
            <a:r>
              <a:rPr lang="en-US" sz="6600" dirty="0" smtClean="0">
                <a:latin typeface="Algerian" pitchFamily="82" charset="0"/>
              </a:rPr>
              <a:t>TUSSAUD'S</a:t>
            </a:r>
            <a:endParaRPr lang="ru-RU" sz="6600" dirty="0" smtClean="0">
              <a:latin typeface="Algerian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128588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МУЗЕЙ МАДАМ ТЮССО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441680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FFFF00"/>
                </a:solidFill>
              </a:rPr>
              <a:t>             </a:t>
            </a:r>
            <a:r>
              <a:rPr lang="ru-RU" sz="1100" i="1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   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en-US" i="1" dirty="0" smtClean="0">
                <a:solidFill>
                  <a:srgbClr val="FFFF00"/>
                </a:solidFill>
              </a:rPr>
              <a:t>   </a:t>
            </a:r>
            <a:r>
              <a:rPr lang="ru-RU" i="1" dirty="0" smtClean="0">
                <a:solidFill>
                  <a:srgbClr val="FFFF00"/>
                </a:solidFill>
              </a:rPr>
              <a:t>Выполнила ученица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5 </a:t>
            </a:r>
            <a:r>
              <a:rPr lang="en-US" i="1" dirty="0" smtClean="0">
                <a:solidFill>
                  <a:srgbClr val="FFFF00"/>
                </a:solidFill>
              </a:rPr>
              <a:t>      </a:t>
            </a:r>
            <a:r>
              <a:rPr lang="ru-RU" i="1" dirty="0" smtClean="0">
                <a:solidFill>
                  <a:srgbClr val="FFFF00"/>
                </a:solidFill>
              </a:rPr>
              <a:t>класса</a:t>
            </a:r>
            <a:r>
              <a:rPr lang="ru-RU" i="1" dirty="0" smtClean="0">
                <a:solidFill>
                  <a:srgbClr val="FFFF00"/>
                </a:solidFill>
              </a:rPr>
              <a:t> Д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Хорошильцева  </a:t>
            </a:r>
            <a:r>
              <a:rPr lang="ru-RU" i="1" dirty="0" smtClean="0">
                <a:solidFill>
                  <a:srgbClr val="FFFF00"/>
                </a:solidFill>
              </a:rPr>
              <a:t>А</a:t>
            </a:r>
            <a:r>
              <a:rPr lang="ru-RU" i="1" dirty="0" smtClean="0">
                <a:solidFill>
                  <a:srgbClr val="FFFF00"/>
                </a:solidFill>
              </a:rPr>
              <a:t>лина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                                                          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en-US" i="1" dirty="0" smtClean="0">
                <a:solidFill>
                  <a:srgbClr val="FFFF00"/>
                </a:solidFill>
              </a:rPr>
              <a:t>                           </a:t>
            </a:r>
            <a:endParaRPr lang="ru-RU" i="1" dirty="0">
              <a:solidFill>
                <a:srgbClr val="FFFF00"/>
              </a:solidFill>
            </a:endParaRP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                                                       </a:t>
            </a:r>
            <a:r>
              <a:rPr lang="ru-RU" i="1" dirty="0" smtClean="0">
                <a:solidFill>
                  <a:srgbClr val="FFFF00"/>
                </a:solidFill>
              </a:rPr>
              <a:t>Учитель: Пилосян Анна Арменаковна</a:t>
            </a:r>
          </a:p>
          <a:p>
            <a:pPr algn="ctr"/>
            <a:endParaRPr lang="ru-RU" i="1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Big Ben</a:t>
            </a:r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9220" name="Picture 4" descr="бигбе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35972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бигбен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133600"/>
            <a:ext cx="35163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Tower Bridge</a:t>
            </a:r>
            <a:endParaRPr lang="ru-RU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4" name="Picture 4" descr="мос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41036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мост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060575"/>
            <a:ext cx="41402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Madame </a:t>
            </a:r>
            <a:r>
              <a:rPr lang="en-US" sz="4000" dirty="0" err="1" smtClean="0"/>
              <a:t>Tussaudʹs</a:t>
            </a:r>
            <a:r>
              <a:rPr lang="en-US" sz="4000" dirty="0" smtClean="0"/>
              <a:t> Museum</a:t>
            </a:r>
            <a:endParaRPr lang="ru-RU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2292" name="Picture 4" descr="музей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45370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музей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37449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Trafalgar Square</a:t>
            </a:r>
            <a:endParaRPr lang="ru-R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4340" name="Picture 4" descr="площад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79914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Buckingham Palace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8436" name="Picture 4" descr="дво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4898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Westminster Abbey</a:t>
            </a:r>
            <a:endParaRPr lang="ru-RU" dirty="0" smtClean="0"/>
          </a:p>
        </p:txBody>
      </p:sp>
      <p:pic>
        <p:nvPicPr>
          <p:cNvPr id="21508" name="Picture 4" descr="аббатств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143000"/>
            <a:ext cx="4457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260646"/>
          <a:ext cx="8568953" cy="6408714"/>
        </p:xfrm>
        <a:graphic>
          <a:graphicData uri="http://schemas.openxmlformats.org/drawingml/2006/table">
            <a:tbl>
              <a:tblPr/>
              <a:tblGrid>
                <a:gridCol w="3552565"/>
                <a:gridCol w="701024"/>
                <a:gridCol w="2150520"/>
                <a:gridCol w="2164844"/>
              </a:tblGrid>
              <a:tr h="1068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Big Ben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historic building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Buckingham Palace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capital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tourists.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Westminster Abbey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famous for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river Thames.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across 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its clock.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Tower Bridge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popular place for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England.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Trafalgar Square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924944"/>
          <a:ext cx="6696744" cy="3703320"/>
        </p:xfrm>
        <a:graphic>
          <a:graphicData uri="http://schemas.openxmlformats.org/drawingml/2006/table">
            <a:tbl>
              <a:tblPr/>
              <a:tblGrid>
                <a:gridCol w="889386"/>
                <a:gridCol w="2459950"/>
                <a:gridCol w="3347408"/>
              </a:tblGrid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true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false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99592" y="0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London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capital of America.</a:t>
            </a:r>
          </a:p>
          <a:p>
            <a:pPr lvl="0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 Ben is a popular street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Buckingham Palace is the place for the Queen.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Thames is the main river in London.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Westminster Abbey is a historic building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Queen Elizabeth 2 lives in Westminster Abbey.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Trafalgar Square is a popular place for tourists.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077072"/>
            <a:ext cx="7761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509120"/>
            <a:ext cx="3600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941168"/>
            <a:ext cx="6480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733256"/>
            <a:ext cx="216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3284984"/>
            <a:ext cx="7761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645024"/>
            <a:ext cx="6480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5373216"/>
            <a:ext cx="7761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ru-RU" dirty="0">
              <a:solidFill>
                <a:srgbClr val="FFFF00"/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23528" y="674113"/>
            <a:ext cx="8064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1.Westminster Abbey is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a)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church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the river              c) the house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Buckingham Palace is the place for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the Queen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b) the Parliament   c) the businessmen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The Houses of Parliament is the place where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a)  teenagers dance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b)country’s leaders speak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c) Prince Charles lives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Trafalgar Square is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a) the museum             b)the art gallery     c)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street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Tower Bridge is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across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a) the Rain             b) the Mississippi     c)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Thames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1247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132856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6450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47971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57332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33064" y="2492896"/>
            <a:ext cx="9577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for your attention 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5472608" cy="6178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Madame 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Tussaud's </a:t>
            </a: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 a world famous waxworks museum, which is situated in London. </a:t>
            </a:r>
            <a:b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Музей Мадам </a:t>
            </a:r>
            <a:r>
              <a:rPr lang="ru-RU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Тюссо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это всемирно известный музей восковых фигур, который находится в Лондоне.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6148" name="Picture 4" descr="здание в лондон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90805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363272" cy="569118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museum has its branches in a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 major cities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 the world.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Музей Мадам </a:t>
            </a:r>
            <a:r>
              <a:rPr lang="ru-RU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Тюссо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имеет филиалы</a:t>
            </a:r>
            <a:endParaRPr lang="en-US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нескольких крупных городах мира.</a:t>
            </a:r>
            <a:endParaRPr lang="en-US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Algerian" pitchFamily="82" charset="0"/>
              </a:rPr>
              <a:t>              </a:t>
            </a:r>
            <a:r>
              <a:rPr lang="en-US" sz="3600" dirty="0" smtClean="0">
                <a:latin typeface="Algerian" pitchFamily="82" charset="0"/>
              </a:rPr>
              <a:t>IN </a:t>
            </a:r>
            <a:r>
              <a:rPr lang="en-US" sz="3600" dirty="0" smtClean="0">
                <a:latin typeface="Algerian" pitchFamily="82" charset="0"/>
              </a:rPr>
              <a:t>AMSTERDAM</a:t>
            </a:r>
            <a:br>
              <a:rPr lang="en-US" sz="3600" dirty="0" smtClean="0">
                <a:latin typeface="Algerian" pitchFamily="82" charset="0"/>
              </a:rPr>
            </a:b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r>
              <a:rPr lang="ru-RU" sz="3600" dirty="0" smtClean="0">
                <a:latin typeface="Algerian" pitchFamily="82" charset="0"/>
              </a:rPr>
              <a:t>             В </a:t>
            </a:r>
            <a:r>
              <a:rPr lang="ru-RU" sz="3600" dirty="0" smtClean="0">
                <a:latin typeface="Algerian" pitchFamily="82" charset="0"/>
              </a:rPr>
              <a:t>АМСТЕРДАМЕ</a:t>
            </a:r>
          </a:p>
        </p:txBody>
      </p:sp>
      <p:pic>
        <p:nvPicPr>
          <p:cNvPr id="8196" name="Picture 4" descr="здание в амстерда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амстердам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57563"/>
            <a:ext cx="442753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BERLIN</a:t>
            </a:r>
            <a:br>
              <a:rPr lang="en-US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ru-RU" dirty="0" smtClean="0">
                <a:solidFill>
                  <a:srgbClr val="FFFF00"/>
                </a:solidFill>
                <a:latin typeface="Algerian" pitchFamily="82" charset="0"/>
              </a:rPr>
              <a:t>В БЕРЛИНЕ</a:t>
            </a:r>
          </a:p>
        </p:txBody>
      </p:sp>
      <p:pic>
        <p:nvPicPr>
          <p:cNvPr id="9220" name="Picture 4" descr="в берлине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1042988" y="1916113"/>
            <a:ext cx="712787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lgerian" pitchFamily="82" charset="0"/>
              </a:rPr>
              <a:t>IN NEW-YORK</a:t>
            </a:r>
            <a:br>
              <a:rPr lang="en-US" dirty="0" smtClean="0">
                <a:latin typeface="Algerian" pitchFamily="82" charset="0"/>
              </a:rPr>
            </a:br>
            <a:r>
              <a:rPr lang="ru-RU" dirty="0" smtClean="0">
                <a:latin typeface="Algerian" pitchFamily="82" charset="0"/>
              </a:rPr>
              <a:t>В НЬЮ-ЙОРКЕ</a:t>
            </a:r>
          </a:p>
        </p:txBody>
      </p:sp>
      <p:pic>
        <p:nvPicPr>
          <p:cNvPr id="10245" name="Picture 5" descr="нью-йорк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771775" y="1700213"/>
            <a:ext cx="37449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AND IN SOME OTHER </a:t>
            </a:r>
            <a:r>
              <a:rPr lang="ru-RU" sz="4400" dirty="0" smtClean="0">
                <a:solidFill>
                  <a:srgbClr val="FFFF00"/>
                </a:solidFill>
              </a:rPr>
              <a:t>С</a:t>
            </a:r>
            <a:r>
              <a:rPr lang="en-US" sz="4400" dirty="0" smtClean="0">
                <a:solidFill>
                  <a:srgbClr val="FFFF00"/>
                </a:solidFill>
              </a:rPr>
              <a:t>ITIES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OF THE WORLD</a:t>
            </a:r>
            <a:endParaRPr lang="ru-RU" sz="4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62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This is Madame </a:t>
            </a:r>
            <a:r>
              <a:rPr lang="en-US" dirty="0" err="1" smtClean="0">
                <a:solidFill>
                  <a:srgbClr val="FFFF00"/>
                </a:solidFill>
              </a:rPr>
              <a:t>Tussaud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2292" name="Picture 4" descr="мадам тюсс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981075"/>
            <a:ext cx="45053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502</TotalTime>
  <Words>732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Слайд 1</vt:lpstr>
      <vt:lpstr>MADAME TUSSAUD'S</vt:lpstr>
      <vt:lpstr>Madame Tussaud's is a world famous waxworks museum, which is situated in London.    Музей Мадам Тюссо – это всемирно известный музей восковых фигур, который находится в Лондоне.  </vt:lpstr>
      <vt:lpstr>Слайд 4</vt:lpstr>
      <vt:lpstr>              IN AMSTERDAM               В АМСТЕРДАМЕ</vt:lpstr>
      <vt:lpstr>IN BERLIN В БЕРЛИНЕ</vt:lpstr>
      <vt:lpstr>IN NEW-YORK В НЬЮ-ЙОРКЕ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THE END</vt:lpstr>
      <vt:lpstr>The London Eye  </vt:lpstr>
      <vt:lpstr>The Tower of London</vt:lpstr>
      <vt:lpstr>Big Ben</vt:lpstr>
      <vt:lpstr>Слайд 21</vt:lpstr>
      <vt:lpstr>Madame Tussaudʹs Museum</vt:lpstr>
      <vt:lpstr>Trafalgar Square</vt:lpstr>
      <vt:lpstr>Buckingham Palace </vt:lpstr>
      <vt:lpstr>Westminster Abbey</vt:lpstr>
      <vt:lpstr>Слайд 26</vt:lpstr>
      <vt:lpstr>Слайд 27</vt:lpstr>
      <vt:lpstr>Слайд 28</vt:lpstr>
      <vt:lpstr>Слайд 29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MADAME TUSSAUD’S MUSEUM</dc:title>
  <dc:creator>user</dc:creator>
  <cp:lastModifiedBy>Пилосян Анна Арменаковна</cp:lastModifiedBy>
  <cp:revision>38</cp:revision>
  <dcterms:created xsi:type="dcterms:W3CDTF">2010-07-13T08:57:15Z</dcterms:created>
  <dcterms:modified xsi:type="dcterms:W3CDTF">2015-02-20T14:40:36Z</dcterms:modified>
</cp:coreProperties>
</file>