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9E0663-8065-42FC-AEA6-ECC07F1A8D89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5C7BA1-8DB1-4231-A39A-5C7C2B1EB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As we lived in the rear during the great Patriotic War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5">
                    <a:lumMod val="50000"/>
                  </a:schemeClr>
                </a:solidFill>
              </a:rPr>
              <a:t>life in the rear</a:t>
            </a:r>
            <a:endParaRPr lang="ru-RU" sz="8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95" y="142852"/>
            <a:ext cx="3461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Презентация ученицы 10 «Б»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МБОУ СОШ №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18.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i="1" smtClean="0">
                <a:solidFill>
                  <a:schemeClr val="accent5">
                    <a:lumMod val="50000"/>
                  </a:schemeClr>
                </a:solidFill>
              </a:rPr>
              <a:t>Магомедова Регина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3071810"/>
            <a:ext cx="1616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(TYL)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259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xmlns="" val="36467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6382072" cy="5400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500042"/>
            <a:ext cx="1984248" cy="5184576"/>
          </a:xfrm>
        </p:spPr>
        <p:txBody>
          <a:bodyPr>
            <a:noAutofit/>
          </a:bodyPr>
          <a:lstStyle/>
          <a:p>
            <a:r>
              <a:rPr lang="en-US" sz="3200" dirty="0"/>
              <a:t>German soldiers </a:t>
            </a:r>
            <a:r>
              <a:rPr lang="en-US" sz="3200" dirty="0" smtClean="0"/>
              <a:t>take </a:t>
            </a:r>
            <a:r>
              <a:rPr lang="en-US" sz="3200" dirty="0"/>
              <a:t>out </a:t>
            </a:r>
            <a:r>
              <a:rPr lang="en-US" sz="3200" dirty="0" smtClean="0"/>
              <a:t>arrested </a:t>
            </a:r>
            <a:r>
              <a:rPr lang="en-US" sz="3200" dirty="0"/>
              <a:t>Soviet </a:t>
            </a:r>
            <a:r>
              <a:rPr lang="en-US" sz="3200" dirty="0" smtClean="0"/>
              <a:t>women-partisan from the forest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3322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305800" cy="2448272"/>
          </a:xfrm>
        </p:spPr>
        <p:txBody>
          <a:bodyPr/>
          <a:lstStyle/>
          <a:p>
            <a:r>
              <a:rPr lang="en-US" sz="3600" dirty="0">
                <a:effectLst/>
              </a:rPr>
              <a:t>The country has not forgotten deeds of labor people. In 1946 and 1947 4929 people from Nazarovo were awarded the medal "</a:t>
            </a:r>
            <a:r>
              <a:rPr lang="en-US" sz="3600" dirty="0" smtClean="0">
                <a:effectLst/>
              </a:rPr>
              <a:t>For  </a:t>
            </a:r>
            <a:r>
              <a:rPr lang="en-US" sz="3600" dirty="0">
                <a:effectLst/>
              </a:rPr>
              <a:t>valiant labor in the great Patriotic war 1941-1945". </a:t>
            </a:r>
            <a:r>
              <a:rPr lang="en-US" sz="3600" dirty="0" smtClean="0">
                <a:effectLst/>
              </a:rPr>
              <a:t>Between </a:t>
            </a:r>
            <a:r>
              <a:rPr lang="en-US" sz="3600" dirty="0">
                <a:effectLst/>
              </a:rPr>
              <a:t>them 4333 - agricultural workers. Among the recipients were not only adults but also children.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317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022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6248400" cy="576064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500826" y="642918"/>
            <a:ext cx="2448272" cy="4353272"/>
          </a:xfrm>
        </p:spPr>
        <p:txBody>
          <a:bodyPr>
            <a:noAutofit/>
          </a:bodyPr>
          <a:lstStyle/>
          <a:p>
            <a:r>
              <a:rPr lang="en-US" sz="3600" dirty="0"/>
              <a:t>Soviet nurse is assisting a wounded soldier under </a:t>
            </a:r>
            <a:r>
              <a:rPr lang="en-US" sz="3600" dirty="0" smtClean="0"/>
              <a:t>enemy’s </a:t>
            </a:r>
            <a:r>
              <a:rPr lang="en-US" sz="3600" dirty="0"/>
              <a:t>fire.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1639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6382072" cy="5544615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692696"/>
            <a:ext cx="2182688" cy="5328592"/>
          </a:xfrm>
        </p:spPr>
        <p:txBody>
          <a:bodyPr>
            <a:normAutofit/>
          </a:bodyPr>
          <a:lstStyle/>
          <a:p>
            <a:r>
              <a:rPr lang="en-US" sz="3200" dirty="0"/>
              <a:t>Soviet nurses are </a:t>
            </a:r>
            <a:r>
              <a:rPr lang="en-US" sz="3200" dirty="0" smtClean="0"/>
              <a:t>delivered wounded soldier to </a:t>
            </a:r>
            <a:r>
              <a:rPr lang="en-US" sz="3200" dirty="0"/>
              <a:t>the rear of the plane </a:t>
            </a:r>
            <a:r>
              <a:rPr lang="en-US" sz="3200" dirty="0" smtClean="0"/>
              <a:t>C-3.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5547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6454080" cy="5112568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908720"/>
            <a:ext cx="1984248" cy="44252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July 1941 women </a:t>
            </a:r>
            <a:r>
              <a:rPr lang="en-US" sz="3200" dirty="0"/>
              <a:t>of Leningrad dig </a:t>
            </a:r>
            <a:r>
              <a:rPr lang="en-US" sz="3200" dirty="0" smtClean="0"/>
              <a:t>anti-</a:t>
            </a:r>
          </a:p>
          <a:p>
            <a:r>
              <a:rPr lang="en-US" sz="3200" dirty="0" smtClean="0"/>
              <a:t>tank trenches.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442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20688"/>
            <a:ext cx="6598096" cy="4824536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1000108"/>
            <a:ext cx="2147918" cy="50405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Hospital train.</a:t>
            </a:r>
          </a:p>
          <a:p>
            <a:r>
              <a:rPr lang="en-US" sz="2400" dirty="0" smtClean="0"/>
              <a:t>Women doctors </a:t>
            </a:r>
            <a:r>
              <a:rPr lang="en-US" sz="2400" dirty="0" err="1" smtClean="0"/>
              <a:t>rebandage</a:t>
            </a:r>
            <a:r>
              <a:rPr lang="en-US" sz="2400" dirty="0" smtClean="0"/>
              <a:t> the </a:t>
            </a:r>
            <a:r>
              <a:rPr lang="en-US" sz="2400" dirty="0"/>
              <a:t>wounded in the wagons of the Soviet </a:t>
            </a:r>
            <a:r>
              <a:rPr lang="en-US" sz="2400" dirty="0" smtClean="0"/>
              <a:t>military.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5887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6526088" cy="5760639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620688"/>
            <a:ext cx="1984248" cy="4713312"/>
          </a:xfrm>
        </p:spPr>
        <p:txBody>
          <a:bodyPr/>
          <a:lstStyle/>
          <a:p>
            <a:r>
              <a:rPr lang="en-US" sz="2800" dirty="0"/>
              <a:t>A medical bandaging the head of a wounded soldier </a:t>
            </a:r>
            <a:r>
              <a:rPr lang="en-US" sz="2800" dirty="0" smtClean="0"/>
              <a:t>in </a:t>
            </a:r>
            <a:r>
              <a:rPr lang="en-US" sz="2800" dirty="0"/>
              <a:t>the streets of the village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83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93589"/>
            <a:ext cx="6248400" cy="444222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1500174"/>
            <a:ext cx="1984248" cy="37862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Women fighters. Air defenders </a:t>
            </a:r>
            <a:r>
              <a:rPr lang="en-US" sz="2400" dirty="0"/>
              <a:t>are on combat duty on the roof of the house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56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340768"/>
            <a:ext cx="835292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871558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Women were brave and responsible.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129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4222154" cy="57633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76672"/>
            <a:ext cx="4176463" cy="5619328"/>
          </a:xfrm>
        </p:spPr>
      </p:pic>
    </p:spTree>
    <p:extLst>
      <p:ext uri="{BB962C8B-B14F-4D97-AF65-F5344CB8AC3E}">
        <p14:creationId xmlns:p14="http://schemas.microsoft.com/office/powerpoint/2010/main" xmlns="" val="175444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186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life in the rear</vt:lpstr>
      <vt:lpstr>Слайд 2</vt:lpstr>
      <vt:lpstr>Слайд 3</vt:lpstr>
      <vt:lpstr>Слайд 4</vt:lpstr>
      <vt:lpstr>Слайд 5</vt:lpstr>
      <vt:lpstr>Слайд 6</vt:lpstr>
      <vt:lpstr>Слайд 7</vt:lpstr>
      <vt:lpstr>Women were brave and responsible.</vt:lpstr>
      <vt:lpstr>Слайд 9</vt:lpstr>
      <vt:lpstr>Слайд 10</vt:lpstr>
      <vt:lpstr>Слайд 11</vt:lpstr>
      <vt:lpstr>The country has not forgotten deeds of labor people. In 1946 and 1947 4929 people from Nazarovo were awarded the medal "For  valiant labor in the great Patriotic war 1941-1945". Between them 4333 - agricultural workers. Among the recipients were not only adults but also children.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rear</dc:title>
  <dc:creator>Admin</dc:creator>
  <cp:lastModifiedBy>Пользователь</cp:lastModifiedBy>
  <cp:revision>9</cp:revision>
  <dcterms:created xsi:type="dcterms:W3CDTF">2015-02-04T16:32:18Z</dcterms:created>
  <dcterms:modified xsi:type="dcterms:W3CDTF">2015-02-09T08:55:55Z</dcterms:modified>
</cp:coreProperties>
</file>